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4732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8239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4255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554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6197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353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99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823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105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397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7694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E855A-3408-4E7F-BD55-8EBC954C657A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2CA9C-47B5-4C76-B735-7700912F31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360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589302"/>
            <a:ext cx="10515600" cy="1216342"/>
          </a:xfrm>
        </p:spPr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Globalization </a:t>
            </a:r>
            <a:r>
              <a:rPr lang="en-IN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  <a:endParaRPr lang="en-IN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908777"/>
            <a:ext cx="10515600" cy="612458"/>
          </a:xfrm>
        </p:spPr>
        <p:txBody>
          <a:bodyPr/>
          <a:lstStyle/>
          <a:p>
            <a:r>
              <a:rPr lang="en-US" dirty="0" smtClean="0"/>
              <a:t>Submitted by- Rajesh Haldar</a:t>
            </a:r>
            <a:endParaRPr lang="en-IN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1850" y="3918856"/>
            <a:ext cx="10515600" cy="876709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I18N testing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50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139"/>
            <a:ext cx="12192000" cy="561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48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860"/>
            <a:ext cx="12192000" cy="622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90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225"/>
            <a:ext cx="12192000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756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153"/>
            <a:ext cx="12192000" cy="561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91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007"/>
            <a:ext cx="12192000" cy="563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1928"/>
            <a:ext cx="12192000" cy="567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204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761"/>
            <a:ext cx="12192000" cy="563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484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933"/>
            <a:ext cx="12192000" cy="635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894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544"/>
            <a:ext cx="12192000" cy="628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983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826"/>
            <a:ext cx="12192000" cy="564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722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301"/>
            <a:ext cx="12192000" cy="564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111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4338"/>
            <a:ext cx="12192000" cy="564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188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441"/>
            <a:ext cx="12192000" cy="562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03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192"/>
            <a:ext cx="12192000" cy="562361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233342" y="3244334"/>
            <a:ext cx="37253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list of defects of international website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1384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520"/>
            <a:ext cx="12192000" cy="563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005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0090"/>
            <a:ext cx="12192000" cy="603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634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658"/>
            <a:ext cx="12192000" cy="561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229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14</Words>
  <Application>Microsoft Office PowerPoint</Application>
  <PresentationFormat>Widescreen</PresentationFormat>
  <Paragraphs>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Globalization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Rajesh Haldar</dc:creator>
  <cp:lastModifiedBy>Rajesh Haldar</cp:lastModifiedBy>
  <cp:revision>8</cp:revision>
  <dcterms:created xsi:type="dcterms:W3CDTF">2024-09-17T06:23:36Z</dcterms:created>
  <dcterms:modified xsi:type="dcterms:W3CDTF">2024-09-20T17:11:54Z</dcterms:modified>
</cp:coreProperties>
</file>

<file path=docProps/thumbnail.jpeg>
</file>